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7" r:id="rId13"/>
    <p:sldId id="267" r:id="rId14"/>
    <p:sldId id="268" r:id="rId15"/>
    <p:sldId id="275" r:id="rId16"/>
    <p:sldId id="276" r:id="rId17"/>
    <p:sldId id="269" r:id="rId18"/>
    <p:sldId id="270" r:id="rId19"/>
    <p:sldId id="274" r:id="rId20"/>
    <p:sldId id="278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-126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8E5E3-165A-4BE3-A091-089CE9F7734E}" type="datetimeFigureOut">
              <a:rPr lang="ru-RU" smtClean="0"/>
              <a:pPr/>
              <a:t>20.03.2021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752C7-B81B-4A1B-B1B2-AD5820B7BB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96040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8E5E3-165A-4BE3-A091-089CE9F7734E}" type="datetimeFigureOut">
              <a:rPr lang="ru-RU" smtClean="0"/>
              <a:pPr/>
              <a:t>20.03.2021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752C7-B81B-4A1B-B1B2-AD5820B7BB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59829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8E5E3-165A-4BE3-A091-089CE9F7734E}" type="datetimeFigureOut">
              <a:rPr lang="ru-RU" smtClean="0"/>
              <a:pPr/>
              <a:t>20.03.2021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752C7-B81B-4A1B-B1B2-AD5820B7BB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88183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8E5E3-165A-4BE3-A091-089CE9F7734E}" type="datetimeFigureOut">
              <a:rPr lang="ru-RU" smtClean="0"/>
              <a:pPr/>
              <a:t>20.03.2021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752C7-B81B-4A1B-B1B2-AD5820B7BB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12452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8E5E3-165A-4BE3-A091-089CE9F7734E}" type="datetimeFigureOut">
              <a:rPr lang="ru-RU" smtClean="0"/>
              <a:pPr/>
              <a:t>20.03.2021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752C7-B81B-4A1B-B1B2-AD5820B7BB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90315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8E5E3-165A-4BE3-A091-089CE9F7734E}" type="datetimeFigureOut">
              <a:rPr lang="ru-RU" smtClean="0"/>
              <a:pPr/>
              <a:t>20.03.2021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752C7-B81B-4A1B-B1B2-AD5820B7BB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99294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8E5E3-165A-4BE3-A091-089CE9F7734E}" type="datetimeFigureOut">
              <a:rPr lang="ru-RU" smtClean="0"/>
              <a:pPr/>
              <a:t>20.03.2021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752C7-B81B-4A1B-B1B2-AD5820B7BB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120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8E5E3-165A-4BE3-A091-089CE9F7734E}" type="datetimeFigureOut">
              <a:rPr lang="ru-RU" smtClean="0"/>
              <a:pPr/>
              <a:t>20.03.2021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752C7-B81B-4A1B-B1B2-AD5820B7BB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0529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8E5E3-165A-4BE3-A091-089CE9F7734E}" type="datetimeFigureOut">
              <a:rPr lang="ru-RU" smtClean="0"/>
              <a:pPr/>
              <a:t>20.03.2021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752C7-B81B-4A1B-B1B2-AD5820B7BB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70580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8E5E3-165A-4BE3-A091-089CE9F7734E}" type="datetimeFigureOut">
              <a:rPr lang="ru-RU" smtClean="0"/>
              <a:pPr/>
              <a:t>20.03.2021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752C7-B81B-4A1B-B1B2-AD5820B7BB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80449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8E5E3-165A-4BE3-A091-089CE9F7734E}" type="datetimeFigureOut">
              <a:rPr lang="ru-RU" smtClean="0"/>
              <a:pPr/>
              <a:t>20.03.2021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752C7-B81B-4A1B-B1B2-AD5820B7BB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08355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98E5E3-165A-4BE3-A091-089CE9F7734E}" type="datetimeFigureOut">
              <a:rPr lang="ru-RU" smtClean="0"/>
              <a:pPr/>
              <a:t>20.03.2021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B752C7-B81B-4A1B-B1B2-AD5820B7BB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45704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97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9281" y="201705"/>
            <a:ext cx="11712389" cy="6441141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</a:t>
            </a:r>
            <a:r>
              <a:rPr lang="ru-RU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 учреждение дополнительного образования  </a:t>
            </a:r>
            <a:br>
              <a:rPr lang="ru-RU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«Дом  творчества» Лев-Толстовского муниципального района</a:t>
            </a:r>
            <a:br>
              <a:rPr lang="ru-RU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(МБУ ДО «Дом  творчества»)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6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Осень</a:t>
            </a:r>
            <a:r>
              <a:rPr lang="ru-RU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 детей: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9-11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Автор: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Холодкова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Марина Александровна</a:t>
            </a:r>
          </a:p>
          <a:p>
            <a:pPr algn="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дополнительного образования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п. Лев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Толстой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274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32212" y="188258"/>
            <a:ext cx="7301753" cy="666974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“Как обидно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0" indent="0" algn="ctr">
              <a:buNone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Осень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длинной тонкой кистью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Перекрашивает листья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Красный, желтый, золотой ­­–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хорош, ты лист цветной.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ветер щеки толстые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Надул, надул, надул.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на деревья пестрые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Подул, подул, подул!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Красный, желтый, золотой…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Облетел весь лист цветной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 Михайлова</a:t>
            </a:r>
          </a:p>
          <a:p>
            <a:pPr marL="0" indent="0" algn="ctr">
              <a:buNone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1264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835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882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5540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422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9266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369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270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5470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149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3412" y="134471"/>
            <a:ext cx="11456894" cy="6562164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Научить рисовать детей осенний пейзаж, осеннее дерево, применяя традиционную и нетрадиционную техники рисования.</a:t>
            </a:r>
          </a:p>
          <a:p>
            <a:pPr marL="0" indent="0">
              <a:lnSpc>
                <a:spcPct val="120000"/>
              </a:lnSpc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Воспитывать эстетическое отношение к природе и ее изображению в пейзаже; учить отображать состояние погоды в рисунках (ветер, дождь) цветом, линиями, оттисками, составлять композиции с использованием разных способов; упражнять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цветовосприятие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отбором тонких оттенков экспрессионного колорита осени.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Бумага формата А4, простые карандаши, кисти, гуашь, художественный уголь, восковые мелки, ватные палочки, бумажные салфетки.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Техника рисования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Традиционная техника: рисование восковыми мелками и художественным углем.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Нетрадиционная техника: печать смятой бумажной салфеткой, печать ватной палочкой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7294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3806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1364"/>
            <a:ext cx="10515600" cy="6414247"/>
          </a:xfrm>
        </p:spPr>
        <p:txBody>
          <a:bodyPr/>
          <a:lstStyle/>
          <a:p>
            <a:pPr marL="0" indent="0" algn="ctr">
              <a:buNone/>
            </a:pPr>
            <a:endParaRPr lang="ru-RU" sz="5400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096000" y="5331810"/>
            <a:ext cx="604669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 algn="ctr">
              <a:lnSpc>
                <a:spcPct val="150000"/>
              </a:lnSpc>
              <a:spcAft>
                <a:spcPts val="0"/>
              </a:spcAft>
            </a:pPr>
            <a:r>
              <a:rPr lang="ru-RU" sz="28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Пришла без красок и без кисти</a:t>
            </a:r>
          </a:p>
          <a:p>
            <a:pPr marL="450215" algn="ctr">
              <a:lnSpc>
                <a:spcPct val="150000"/>
              </a:lnSpc>
              <a:spcAft>
                <a:spcPts val="0"/>
              </a:spcAft>
            </a:pPr>
            <a:r>
              <a:rPr lang="ru-RU" sz="28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перекрасила все листья.</a:t>
            </a:r>
            <a:endParaRPr lang="ru-RU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711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3646" y="0"/>
            <a:ext cx="8942296" cy="6383124"/>
          </a:xfr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2534769" y="6378895"/>
            <a:ext cx="7100049" cy="4697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Рябинка 1915. Игорь Эммануилович Грабарь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932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85309" y="0"/>
            <a:ext cx="5021381" cy="6548718"/>
          </a:xfrm>
        </p:spPr>
      </p:pic>
      <p:sp>
        <p:nvSpPr>
          <p:cNvPr id="4" name="Объект 2"/>
          <p:cNvSpPr txBox="1">
            <a:spLocks/>
          </p:cNvSpPr>
          <p:nvPr/>
        </p:nvSpPr>
        <p:spPr>
          <a:xfrm>
            <a:off x="838200" y="183907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2545974" y="6548718"/>
            <a:ext cx="7100049" cy="30415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Осень 1892. Иван Иванович Шишкин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90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845" y="0"/>
            <a:ext cx="10656708" cy="6519398"/>
          </a:xfrm>
          <a:prstGeom prst="rect">
            <a:avLst/>
          </a:prstGeom>
        </p:spPr>
      </p:pic>
      <p:sp>
        <p:nvSpPr>
          <p:cNvPr id="4" name="Объект 2"/>
          <p:cNvSpPr txBox="1">
            <a:spLocks/>
          </p:cNvSpPr>
          <p:nvPr/>
        </p:nvSpPr>
        <p:spPr>
          <a:xfrm>
            <a:off x="2538174" y="6553846"/>
            <a:ext cx="7100049" cy="30415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Золотая осень 1893. Василий Дмитриевич Поленов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795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2556131" y="6548718"/>
            <a:ext cx="7100049" cy="30415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Золотая осень 1895. Исаак Ильич Левитан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1232" y="0"/>
            <a:ext cx="10049848" cy="654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200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2574376" y="6553846"/>
            <a:ext cx="7100049" cy="30415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Осень 1890. Исаак Ильич Левитан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0806" y="0"/>
            <a:ext cx="9207191" cy="655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3267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2534033" y="6553846"/>
            <a:ext cx="7100049" cy="30415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Осень. Усадьба 1894. Исаак Ильич Левитан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11443" y="0"/>
            <a:ext cx="8345231" cy="655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9172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63</TotalTime>
  <Words>177</Words>
  <Application>Microsoft Office PowerPoint</Application>
  <PresentationFormat>Произвольный</PresentationFormat>
  <Paragraphs>45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Кузовлев Никита</dc:creator>
  <cp:lastModifiedBy>User</cp:lastModifiedBy>
  <cp:revision>10</cp:revision>
  <dcterms:created xsi:type="dcterms:W3CDTF">2016-10-21T09:55:27Z</dcterms:created>
  <dcterms:modified xsi:type="dcterms:W3CDTF">2021-03-20T06:50:47Z</dcterms:modified>
</cp:coreProperties>
</file>